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PORT </a:t>
            </a:r>
            <a:r>
              <a:rPr lang="fr-FR" dirty="0" err="1" smtClean="0"/>
              <a:t>VENDREs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 smtClean="0"/>
              <a:t>EXPOSITION-INFORMATION</a:t>
            </a:r>
            <a:br>
              <a:rPr lang="fr-FR" dirty="0" smtClean="0"/>
            </a:br>
            <a:r>
              <a:rPr lang="fr-FR" dirty="0" smtClean="0"/>
              <a:t>CSCO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SAMEDI 15 et Dimanche 16 Octobre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03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" y="647645"/>
            <a:ext cx="4170804" cy="2061407"/>
          </a:xfrm>
          <a:ln w="9525">
            <a:solidFill>
              <a:schemeClr val="tx1"/>
            </a:solidFill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647645"/>
            <a:ext cx="6349285" cy="47269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2737135"/>
            <a:ext cx="4176559" cy="26374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90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06896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" y="0"/>
            <a:ext cx="5254580" cy="29557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" y="2955701"/>
            <a:ext cx="5254580" cy="26337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2" y="0"/>
            <a:ext cx="6362167" cy="55894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579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87154" cy="28204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20474"/>
            <a:ext cx="5087154" cy="28075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4" y="12879"/>
            <a:ext cx="6606863" cy="56151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32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7" y="296214"/>
            <a:ext cx="5383962" cy="50871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9" y="296214"/>
            <a:ext cx="5977227" cy="508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4146" y="4868214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L’équipe de la Mer à boire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52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39</TotalTime>
  <Words>15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Impact</vt:lpstr>
      <vt:lpstr>Grand événement</vt:lpstr>
      <vt:lpstr>PORT VENDREs 2016 EXPOSITION-INFORMATION CSCO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VENDRE 2016 EXPOSITION-INFORMATION CSCO</dc:title>
  <dc:creator>Diaz Nadège</dc:creator>
  <cp:lastModifiedBy>Diaz Nadège</cp:lastModifiedBy>
  <cp:revision>5</cp:revision>
  <dcterms:created xsi:type="dcterms:W3CDTF">2016-10-26T07:28:34Z</dcterms:created>
  <dcterms:modified xsi:type="dcterms:W3CDTF">2016-10-27T19:28:43Z</dcterms:modified>
</cp:coreProperties>
</file>